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8"/>
  </p:notesMasterIdLst>
  <p:sldIdLst>
    <p:sldId id="257" r:id="rId2"/>
    <p:sldId id="258" r:id="rId3"/>
    <p:sldId id="259" r:id="rId4"/>
    <p:sldId id="260" r:id="rId5"/>
    <p:sldId id="261" r:id="rId6"/>
    <p:sldId id="262" r:id="rId7"/>
  </p:sldIdLst>
  <p:sldSz cx="10058400" cy="7772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48" userDrawn="1">
          <p15:clr>
            <a:srgbClr val="A4A3A4"/>
          </p15:clr>
        </p15:guide>
        <p15:guide id="2" pos="316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520"/>
    <p:restoredTop sz="96735"/>
  </p:normalViewPr>
  <p:slideViewPr>
    <p:cSldViewPr snapToGrid="0" snapToObjects="1">
      <p:cViewPr varScale="1">
        <p:scale>
          <a:sx n="198" d="100"/>
          <a:sy n="198" d="100"/>
        </p:scale>
        <p:origin x="1640" y="184"/>
      </p:cViewPr>
      <p:guideLst>
        <p:guide orient="horz" pos="2448"/>
        <p:guide pos="31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0DA248-7169-7549-824A-C251900FEFE9}" type="datetimeFigureOut">
              <a:rPr lang="en-US" smtClean="0"/>
              <a:t>8/22/20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31925" y="1143000"/>
            <a:ext cx="39941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4B717A-F2DD-0240-83D6-D77F8A71979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0745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1272011"/>
            <a:ext cx="8549640" cy="2705947"/>
          </a:xfrm>
        </p:spPr>
        <p:txBody>
          <a:bodyPr anchor="b"/>
          <a:lstStyle>
            <a:lvl1pPr algn="ctr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7300" y="4082310"/>
            <a:ext cx="7543800" cy="1876530"/>
          </a:xfrm>
        </p:spPr>
        <p:txBody>
          <a:bodyPr/>
          <a:lstStyle>
            <a:lvl1pPr marL="0" indent="0" algn="ctr">
              <a:buNone/>
              <a:defRPr sz="2640"/>
            </a:lvl1pPr>
            <a:lvl2pPr marL="502920" indent="0" algn="ctr">
              <a:buNone/>
              <a:defRPr sz="2200"/>
            </a:lvl2pPr>
            <a:lvl3pPr marL="1005840" indent="0" algn="ctr">
              <a:buNone/>
              <a:defRPr sz="1980"/>
            </a:lvl3pPr>
            <a:lvl4pPr marL="1508760" indent="0" algn="ctr">
              <a:buNone/>
              <a:defRPr sz="1760"/>
            </a:lvl4pPr>
            <a:lvl5pPr marL="2011680" indent="0" algn="ctr">
              <a:buNone/>
              <a:defRPr sz="1760"/>
            </a:lvl5pPr>
            <a:lvl6pPr marL="2514600" indent="0" algn="ctr">
              <a:buNone/>
              <a:defRPr sz="1760"/>
            </a:lvl6pPr>
            <a:lvl7pPr marL="3017520" indent="0" algn="ctr">
              <a:buNone/>
              <a:defRPr sz="1760"/>
            </a:lvl7pPr>
            <a:lvl8pPr marL="3520440" indent="0" algn="ctr">
              <a:buNone/>
              <a:defRPr sz="1760"/>
            </a:lvl8pPr>
            <a:lvl9pPr marL="4023360" indent="0" algn="ctr">
              <a:buNone/>
              <a:defRPr sz="17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BB457-2E21-3440-A708-CDBFAD914525}" type="datetime1">
              <a:rPr lang="en-US" smtClean="0"/>
              <a:t>8/22/20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1AF1E-1F8A-C540-B74F-93B749233B5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65221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8F14C-65DD-6B4F-B17E-3E3F40372C26}" type="datetime1">
              <a:rPr lang="en-US" smtClean="0"/>
              <a:t>8/22/20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1AF1E-1F8A-C540-B74F-93B749233B5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05328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8043" y="413808"/>
            <a:ext cx="2168843" cy="65867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1515" y="413808"/>
            <a:ext cx="6380798" cy="65867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83C00-F5F0-CB4C-8A72-051CC81BAF3D}" type="datetime1">
              <a:rPr lang="en-US" smtClean="0"/>
              <a:t>8/22/20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1AF1E-1F8A-C540-B74F-93B749233B5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90729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11E38-B130-E74C-BFA6-0004EB1D631C}" type="datetime1">
              <a:rPr lang="en-US" smtClean="0"/>
              <a:t>8/22/20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1AF1E-1F8A-C540-B74F-93B749233B5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53562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277" y="1937705"/>
            <a:ext cx="8675370" cy="3233102"/>
          </a:xfrm>
        </p:spPr>
        <p:txBody>
          <a:bodyPr anchor="b"/>
          <a:lstStyle>
            <a:lvl1pPr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6277" y="5201393"/>
            <a:ext cx="8675370" cy="1700212"/>
          </a:xfrm>
        </p:spPr>
        <p:txBody>
          <a:bodyPr/>
          <a:lstStyle>
            <a:lvl1pPr marL="0" indent="0">
              <a:buNone/>
              <a:defRPr sz="2640">
                <a:solidFill>
                  <a:schemeClr val="tx1"/>
                </a:solidFill>
              </a:defRPr>
            </a:lvl1pPr>
            <a:lvl2pPr marL="50292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005840" indent="0">
              <a:buNone/>
              <a:defRPr sz="1980">
                <a:solidFill>
                  <a:schemeClr val="tx1">
                    <a:tint val="75000"/>
                  </a:schemeClr>
                </a:solidFill>
              </a:defRPr>
            </a:lvl3pPr>
            <a:lvl4pPr marL="15087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4pPr>
            <a:lvl5pPr marL="201168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5pPr>
            <a:lvl6pPr marL="251460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6pPr>
            <a:lvl7pPr marL="301752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7pPr>
            <a:lvl8pPr marL="352044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8pPr>
            <a:lvl9pPr marL="40233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FA45F-FED7-6A4F-8F30-B8F5A7287BF4}" type="datetime1">
              <a:rPr lang="en-US" smtClean="0"/>
              <a:t>8/22/20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1AF1E-1F8A-C540-B74F-93B749233B5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99400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151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206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0DABC-5241-7A46-B0E9-4807AF60EAB5}" type="datetime1">
              <a:rPr lang="en-US" smtClean="0"/>
              <a:t>8/22/20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1AF1E-1F8A-C540-B74F-93B749233B5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23505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413810"/>
            <a:ext cx="8675370" cy="1502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2826" y="1905318"/>
            <a:ext cx="4255174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826" y="2839085"/>
            <a:ext cx="4255174" cy="41758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2066" y="1905318"/>
            <a:ext cx="4276130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2066" y="2839085"/>
            <a:ext cx="4276130" cy="41758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85441-D98A-DB43-A8A9-5BF0C86896F6}" type="datetime1">
              <a:rPr lang="en-US" smtClean="0"/>
              <a:t>8/22/20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1AF1E-1F8A-C540-B74F-93B749233B5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21121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E05B1-EADA-6D42-8184-0EFD15B2F27A}" type="datetime1">
              <a:rPr lang="en-US" smtClean="0"/>
              <a:t>8/22/20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1AF1E-1F8A-C540-B74F-93B749233B5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48375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85988-8B3D-FC45-8404-B4D8C3FB6880}" type="datetime1">
              <a:rPr lang="en-US" smtClean="0"/>
              <a:t>8/22/20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1AF1E-1F8A-C540-B74F-93B749233B5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1958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6130" y="1119083"/>
            <a:ext cx="5092065" cy="5523442"/>
          </a:xfrm>
        </p:spPr>
        <p:txBody>
          <a:bodyPr/>
          <a:lstStyle>
            <a:lvl1pPr>
              <a:defRPr sz="3520"/>
            </a:lvl1pPr>
            <a:lvl2pPr>
              <a:defRPr sz="3080"/>
            </a:lvl2pPr>
            <a:lvl3pPr>
              <a:defRPr sz="264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C855D-33AC-284F-8156-0FE588396EA9}" type="datetime1">
              <a:rPr lang="en-US" smtClean="0"/>
              <a:t>8/22/20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1AF1E-1F8A-C540-B74F-93B749233B5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16518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76130" y="1119083"/>
            <a:ext cx="5092065" cy="5523442"/>
          </a:xfrm>
        </p:spPr>
        <p:txBody>
          <a:bodyPr anchor="t"/>
          <a:lstStyle>
            <a:lvl1pPr marL="0" indent="0">
              <a:buNone/>
              <a:defRPr sz="3520"/>
            </a:lvl1pPr>
            <a:lvl2pPr marL="502920" indent="0">
              <a:buNone/>
              <a:defRPr sz="3080"/>
            </a:lvl2pPr>
            <a:lvl3pPr marL="1005840" indent="0">
              <a:buNone/>
              <a:defRPr sz="2640"/>
            </a:lvl3pPr>
            <a:lvl4pPr marL="1508760" indent="0">
              <a:buNone/>
              <a:defRPr sz="2200"/>
            </a:lvl4pPr>
            <a:lvl5pPr marL="2011680" indent="0">
              <a:buNone/>
              <a:defRPr sz="2200"/>
            </a:lvl5pPr>
            <a:lvl6pPr marL="2514600" indent="0">
              <a:buNone/>
              <a:defRPr sz="2200"/>
            </a:lvl6pPr>
            <a:lvl7pPr marL="3017520" indent="0">
              <a:buNone/>
              <a:defRPr sz="2200"/>
            </a:lvl7pPr>
            <a:lvl8pPr marL="3520440" indent="0">
              <a:buNone/>
              <a:defRPr sz="2200"/>
            </a:lvl8pPr>
            <a:lvl9pPr marL="4023360" indent="0">
              <a:buNone/>
              <a:defRPr sz="22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F0502-9402-B24A-87E4-D8E2D23081B7}" type="datetime1">
              <a:rPr lang="en-US" smtClean="0"/>
              <a:t>8/22/20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1AF1E-1F8A-C540-B74F-93B749233B5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50405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8B38C-0653-D647-8E3B-682E7D6BBBDB}" type="datetime1">
              <a:rPr lang="en-US" smtClean="0"/>
              <a:t>8/22/20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D1AF1E-1F8A-C540-B74F-93B749233B5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9863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0A0D8756-F970-B148-8008-71BB251A29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80108"/>
            <a:ext cx="6248400" cy="6972300"/>
          </a:xfrm>
          <a:prstGeom prst="rect">
            <a:avLst/>
          </a:prstGeom>
        </p:spPr>
      </p:pic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E6EB34B0-F314-D940-B2FC-73096F18A42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1043218"/>
              </p:ext>
            </p:extLst>
          </p:nvPr>
        </p:nvGraphicFramePr>
        <p:xfrm>
          <a:off x="4225486" y="780108"/>
          <a:ext cx="5292292" cy="619316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646371">
                  <a:extLst>
                    <a:ext uri="{9D8B030D-6E8A-4147-A177-3AD203B41FA5}">
                      <a16:colId xmlns:a16="http://schemas.microsoft.com/office/drawing/2014/main" val="1007886244"/>
                    </a:ext>
                  </a:extLst>
                </a:gridCol>
                <a:gridCol w="1645921">
                  <a:extLst>
                    <a:ext uri="{9D8B030D-6E8A-4147-A177-3AD203B41FA5}">
                      <a16:colId xmlns:a16="http://schemas.microsoft.com/office/drawing/2014/main" val="3748359861"/>
                    </a:ext>
                  </a:extLst>
                </a:gridCol>
              </a:tblGrid>
              <a:tr h="405954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  <a:latin typeface="Anton" pitchFamily="2" charset="77"/>
                        </a:rPr>
                        <a:t>ITEM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  <a:latin typeface="Anton" pitchFamily="2" charset="77"/>
                        </a:rPr>
                        <a:t>AMOUNT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3447945"/>
                  </a:ext>
                </a:extLst>
              </a:tr>
              <a:tr h="283224">
                <a:tc>
                  <a:txBody>
                    <a:bodyPr/>
                    <a:lstStyle/>
                    <a:p>
                      <a:endParaRPr lang="en-US" sz="1200" i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Anton" pitchFamily="2" charset="7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nton" pitchFamily="2" charset="77"/>
                        </a:rPr>
                        <a:t>$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8548329"/>
                  </a:ext>
                </a:extLst>
              </a:tr>
              <a:tr h="283224">
                <a:tc>
                  <a:txBody>
                    <a:bodyPr/>
                    <a:lstStyle/>
                    <a:p>
                      <a:endParaRPr lang="en-US" sz="1200" i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Anton" pitchFamily="2" charset="7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nton" pitchFamily="2" charset="7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3070793"/>
                  </a:ext>
                </a:extLst>
              </a:tr>
              <a:tr h="283224"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i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Anton" pitchFamily="2" charset="7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nton" pitchFamily="2" charset="7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0355113"/>
                  </a:ext>
                </a:extLst>
              </a:tr>
              <a:tr h="283224">
                <a:tc>
                  <a:txBody>
                    <a:bodyPr/>
                    <a:lstStyle/>
                    <a:p>
                      <a:endParaRPr lang="en-US" sz="1200" i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Anton" pitchFamily="2" charset="7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nton" pitchFamily="2" charset="7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5004199"/>
                  </a:ext>
                </a:extLst>
              </a:tr>
              <a:tr h="283224">
                <a:tc>
                  <a:txBody>
                    <a:bodyPr/>
                    <a:lstStyle/>
                    <a:p>
                      <a:endParaRPr lang="en-US" sz="1200" i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Anton" pitchFamily="2" charset="7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nton" pitchFamily="2" charset="7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7968274"/>
                  </a:ext>
                </a:extLst>
              </a:tr>
              <a:tr h="283224">
                <a:tc>
                  <a:txBody>
                    <a:bodyPr/>
                    <a:lstStyle/>
                    <a:p>
                      <a:endParaRPr lang="en-US" sz="1200" dirty="0">
                        <a:latin typeface="Anton" pitchFamily="2" charset="7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nton" pitchFamily="2" charset="7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9771544"/>
                  </a:ext>
                </a:extLst>
              </a:tr>
              <a:tr h="283224">
                <a:tc>
                  <a:txBody>
                    <a:bodyPr/>
                    <a:lstStyle/>
                    <a:p>
                      <a:endParaRPr lang="en-US" sz="1200" dirty="0">
                        <a:latin typeface="Anton" pitchFamily="2" charset="7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nton" pitchFamily="2" charset="7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8455673"/>
                  </a:ext>
                </a:extLst>
              </a:tr>
              <a:tr h="283224">
                <a:tc>
                  <a:txBody>
                    <a:bodyPr/>
                    <a:lstStyle/>
                    <a:p>
                      <a:endParaRPr lang="en-US" sz="1200" dirty="0">
                        <a:latin typeface="Anton" pitchFamily="2" charset="7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nton" pitchFamily="2" charset="7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485109"/>
                  </a:ext>
                </a:extLst>
              </a:tr>
              <a:tr h="283224">
                <a:tc>
                  <a:txBody>
                    <a:bodyPr/>
                    <a:lstStyle/>
                    <a:p>
                      <a:endParaRPr lang="en-US" sz="1200" dirty="0">
                        <a:latin typeface="Anton" pitchFamily="2" charset="7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nton" pitchFamily="2" charset="7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6540671"/>
                  </a:ext>
                </a:extLst>
              </a:tr>
              <a:tr h="283224">
                <a:tc>
                  <a:txBody>
                    <a:bodyPr/>
                    <a:lstStyle/>
                    <a:p>
                      <a:endParaRPr lang="en-US" sz="1200" dirty="0">
                        <a:latin typeface="Anton" pitchFamily="2" charset="7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nton" pitchFamily="2" charset="7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6197308"/>
                  </a:ext>
                </a:extLst>
              </a:tr>
              <a:tr h="283224">
                <a:tc>
                  <a:txBody>
                    <a:bodyPr/>
                    <a:lstStyle/>
                    <a:p>
                      <a:endParaRPr lang="en-US" sz="1200" dirty="0">
                        <a:latin typeface="Anton" pitchFamily="2" charset="7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nton" pitchFamily="2" charset="7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1143899"/>
                  </a:ext>
                </a:extLst>
              </a:tr>
              <a:tr h="283224">
                <a:tc>
                  <a:txBody>
                    <a:bodyPr/>
                    <a:lstStyle/>
                    <a:p>
                      <a:endParaRPr lang="en-US" sz="1200" dirty="0">
                        <a:latin typeface="Anton" pitchFamily="2" charset="7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nton" pitchFamily="2" charset="7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9285745"/>
                  </a:ext>
                </a:extLst>
              </a:tr>
              <a:tr h="283224">
                <a:tc>
                  <a:txBody>
                    <a:bodyPr/>
                    <a:lstStyle/>
                    <a:p>
                      <a:endParaRPr lang="en-US" sz="1200" dirty="0">
                        <a:latin typeface="Anton" pitchFamily="2" charset="7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nton" pitchFamily="2" charset="7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8936870"/>
                  </a:ext>
                </a:extLst>
              </a:tr>
              <a:tr h="283224">
                <a:tc>
                  <a:txBody>
                    <a:bodyPr/>
                    <a:lstStyle/>
                    <a:p>
                      <a:endParaRPr lang="en-US" sz="1200" dirty="0">
                        <a:latin typeface="Anton" pitchFamily="2" charset="7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nton" pitchFamily="2" charset="7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9701333"/>
                  </a:ext>
                </a:extLst>
              </a:tr>
              <a:tr h="283224">
                <a:tc>
                  <a:txBody>
                    <a:bodyPr/>
                    <a:lstStyle/>
                    <a:p>
                      <a:endParaRPr lang="en-US" sz="1200" dirty="0">
                        <a:latin typeface="Anton" pitchFamily="2" charset="7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nton" pitchFamily="2" charset="7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0163771"/>
                  </a:ext>
                </a:extLst>
              </a:tr>
              <a:tr h="283224">
                <a:tc>
                  <a:txBody>
                    <a:bodyPr/>
                    <a:lstStyle/>
                    <a:p>
                      <a:endParaRPr lang="en-US" sz="1200" dirty="0">
                        <a:latin typeface="Anton" pitchFamily="2" charset="7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nton" pitchFamily="2" charset="7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7586070"/>
                  </a:ext>
                </a:extLst>
              </a:tr>
              <a:tr h="283224">
                <a:tc>
                  <a:txBody>
                    <a:bodyPr/>
                    <a:lstStyle/>
                    <a:p>
                      <a:endParaRPr lang="en-US" sz="1200" dirty="0">
                        <a:latin typeface="Anton" pitchFamily="2" charset="7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nton" pitchFamily="2" charset="7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1025472"/>
                  </a:ext>
                </a:extLst>
              </a:tr>
              <a:tr h="283224">
                <a:tc>
                  <a:txBody>
                    <a:bodyPr/>
                    <a:lstStyle/>
                    <a:p>
                      <a:endParaRPr lang="en-US" sz="1200" dirty="0">
                        <a:latin typeface="Anton" pitchFamily="2" charset="7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nton" pitchFamily="2" charset="7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9736985"/>
                  </a:ext>
                </a:extLst>
              </a:tr>
              <a:tr h="283224">
                <a:tc>
                  <a:txBody>
                    <a:bodyPr/>
                    <a:lstStyle/>
                    <a:p>
                      <a:endParaRPr lang="en-US" sz="1200" dirty="0">
                        <a:latin typeface="Anton" pitchFamily="2" charset="7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nton" pitchFamily="2" charset="7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6076163"/>
                  </a:ext>
                </a:extLst>
              </a:tr>
              <a:tr h="405954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latin typeface="Anton" pitchFamily="2" charset="77"/>
                        </a:rPr>
                        <a:t>TOTAL INCOME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Anton" pitchFamily="2" charset="77"/>
                        </a:rPr>
                        <a:t>$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4149095"/>
                  </a:ext>
                </a:extLst>
              </a:tr>
            </a:tbl>
          </a:graphicData>
        </a:graphic>
      </p:graphicFrame>
      <p:sp>
        <p:nvSpPr>
          <p:cNvPr id="30" name="Slide Number Placeholder 29">
            <a:extLst>
              <a:ext uri="{FF2B5EF4-FFF2-40B4-BE49-F238E27FC236}">
                <a16:creationId xmlns:a16="http://schemas.microsoft.com/office/drawing/2014/main" id="{B9DF3288-DBB9-D84C-B678-DC909251BD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254638" y="7166868"/>
            <a:ext cx="2263140" cy="413808"/>
          </a:xfrm>
        </p:spPr>
        <p:txBody>
          <a:bodyPr/>
          <a:lstStyle/>
          <a:p>
            <a:fld id="{07D1AF1E-1F8A-C540-B74F-93B749233B50}" type="slidenum">
              <a:rPr lang="en-US" smtClean="0"/>
              <a:t>1</a:t>
            </a:fld>
            <a:endParaRPr lang="en-US" dirty="0"/>
          </a:p>
        </p:txBody>
      </p:sp>
      <p:sp>
        <p:nvSpPr>
          <p:cNvPr id="111" name="Rectangle 110">
            <a:extLst>
              <a:ext uri="{FF2B5EF4-FFF2-40B4-BE49-F238E27FC236}">
                <a16:creationId xmlns:a16="http://schemas.microsoft.com/office/drawing/2014/main" id="{3AB409F1-EB81-3847-8C32-9BF682BF8D1B}"/>
              </a:ext>
            </a:extLst>
          </p:cNvPr>
          <p:cNvSpPr/>
          <p:nvPr/>
        </p:nvSpPr>
        <p:spPr>
          <a:xfrm>
            <a:off x="4201823" y="785876"/>
            <a:ext cx="5292292" cy="6174144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99864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lide Number Placeholder 29">
            <a:extLst>
              <a:ext uri="{FF2B5EF4-FFF2-40B4-BE49-F238E27FC236}">
                <a16:creationId xmlns:a16="http://schemas.microsoft.com/office/drawing/2014/main" id="{B9DF3288-DBB9-D84C-B678-DC909251BD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254638" y="7166868"/>
            <a:ext cx="2263140" cy="413808"/>
          </a:xfrm>
        </p:spPr>
        <p:txBody>
          <a:bodyPr/>
          <a:lstStyle/>
          <a:p>
            <a:fld id="{07D1AF1E-1F8A-C540-B74F-93B749233B50}" type="slidenum">
              <a:rPr lang="en-US" smtClean="0"/>
              <a:t>2</a:t>
            </a:fld>
            <a:endParaRPr lang="en-US" dirty="0"/>
          </a:p>
        </p:txBody>
      </p:sp>
      <p:graphicFrame>
        <p:nvGraphicFramePr>
          <p:cNvPr id="32" name="Table 31">
            <a:extLst>
              <a:ext uri="{FF2B5EF4-FFF2-40B4-BE49-F238E27FC236}">
                <a16:creationId xmlns:a16="http://schemas.microsoft.com/office/drawing/2014/main" id="{F291F9D1-A4F8-404D-A37A-92E49750A57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8823866"/>
              </p:ext>
            </p:extLst>
          </p:nvPr>
        </p:nvGraphicFramePr>
        <p:xfrm>
          <a:off x="4225486" y="780108"/>
          <a:ext cx="5292292" cy="619316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646371">
                  <a:extLst>
                    <a:ext uri="{9D8B030D-6E8A-4147-A177-3AD203B41FA5}">
                      <a16:colId xmlns:a16="http://schemas.microsoft.com/office/drawing/2014/main" val="1007886244"/>
                    </a:ext>
                  </a:extLst>
                </a:gridCol>
                <a:gridCol w="1645921">
                  <a:extLst>
                    <a:ext uri="{9D8B030D-6E8A-4147-A177-3AD203B41FA5}">
                      <a16:colId xmlns:a16="http://schemas.microsoft.com/office/drawing/2014/main" val="3748359861"/>
                    </a:ext>
                  </a:extLst>
                </a:gridCol>
              </a:tblGrid>
              <a:tr h="405954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  <a:latin typeface="Anton" pitchFamily="2" charset="77"/>
                        </a:rPr>
                        <a:t>ITEM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  <a:latin typeface="Anton" pitchFamily="2" charset="77"/>
                        </a:rPr>
                        <a:t>AMOUNT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3447945"/>
                  </a:ext>
                </a:extLst>
              </a:tr>
              <a:tr h="283224"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i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Anton" pitchFamily="2" charset="7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nton" pitchFamily="2" charset="77"/>
                        </a:rPr>
                        <a:t>$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8548329"/>
                  </a:ext>
                </a:extLst>
              </a:tr>
              <a:tr h="283224">
                <a:tc>
                  <a:txBody>
                    <a:bodyPr/>
                    <a:lstStyle/>
                    <a:p>
                      <a:endParaRPr lang="en-US" sz="1200" dirty="0">
                        <a:latin typeface="Anton" pitchFamily="2" charset="7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nton" pitchFamily="2" charset="7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3070793"/>
                  </a:ext>
                </a:extLst>
              </a:tr>
              <a:tr h="283224">
                <a:tc>
                  <a:txBody>
                    <a:bodyPr/>
                    <a:lstStyle/>
                    <a:p>
                      <a:endParaRPr lang="en-US" sz="1200" i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Anton" pitchFamily="2" charset="7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nton" pitchFamily="2" charset="7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0355113"/>
                  </a:ext>
                </a:extLst>
              </a:tr>
              <a:tr h="283224">
                <a:tc>
                  <a:txBody>
                    <a:bodyPr/>
                    <a:lstStyle/>
                    <a:p>
                      <a:endParaRPr lang="en-US" sz="1200" i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Anton" pitchFamily="2" charset="7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nton" pitchFamily="2" charset="7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5004199"/>
                  </a:ext>
                </a:extLst>
              </a:tr>
              <a:tr h="283224">
                <a:tc>
                  <a:txBody>
                    <a:bodyPr/>
                    <a:lstStyle/>
                    <a:p>
                      <a:endParaRPr lang="en-US" sz="1200" i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Anton" pitchFamily="2" charset="7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nton" pitchFamily="2" charset="7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7968274"/>
                  </a:ext>
                </a:extLst>
              </a:tr>
              <a:tr h="283224">
                <a:tc>
                  <a:txBody>
                    <a:bodyPr/>
                    <a:lstStyle/>
                    <a:p>
                      <a:endParaRPr lang="en-US" sz="1200" i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Anton" pitchFamily="2" charset="7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nton" pitchFamily="2" charset="7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9771544"/>
                  </a:ext>
                </a:extLst>
              </a:tr>
              <a:tr h="283224">
                <a:tc>
                  <a:txBody>
                    <a:bodyPr/>
                    <a:lstStyle/>
                    <a:p>
                      <a:endParaRPr lang="en-US" sz="1200" i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Anton" pitchFamily="2" charset="7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nton" pitchFamily="2" charset="7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8455673"/>
                  </a:ext>
                </a:extLst>
              </a:tr>
              <a:tr h="283224">
                <a:tc>
                  <a:txBody>
                    <a:bodyPr/>
                    <a:lstStyle/>
                    <a:p>
                      <a:endParaRPr lang="en-US" sz="1200" dirty="0">
                        <a:latin typeface="Anton" pitchFamily="2" charset="7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nton" pitchFamily="2" charset="7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485109"/>
                  </a:ext>
                </a:extLst>
              </a:tr>
              <a:tr h="283224">
                <a:tc>
                  <a:txBody>
                    <a:bodyPr/>
                    <a:lstStyle/>
                    <a:p>
                      <a:endParaRPr lang="en-US" sz="1200" dirty="0">
                        <a:latin typeface="Anton" pitchFamily="2" charset="7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nton" pitchFamily="2" charset="7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6540671"/>
                  </a:ext>
                </a:extLst>
              </a:tr>
              <a:tr h="283224">
                <a:tc>
                  <a:txBody>
                    <a:bodyPr/>
                    <a:lstStyle/>
                    <a:p>
                      <a:endParaRPr lang="en-US" sz="1200" i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Anton" pitchFamily="2" charset="7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nton" pitchFamily="2" charset="7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6197308"/>
                  </a:ext>
                </a:extLst>
              </a:tr>
              <a:tr h="283224">
                <a:tc>
                  <a:txBody>
                    <a:bodyPr/>
                    <a:lstStyle/>
                    <a:p>
                      <a:endParaRPr lang="en-US" sz="1200" i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Anton" pitchFamily="2" charset="7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nton" pitchFamily="2" charset="7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1143899"/>
                  </a:ext>
                </a:extLst>
              </a:tr>
              <a:tr h="283224">
                <a:tc>
                  <a:txBody>
                    <a:bodyPr/>
                    <a:lstStyle/>
                    <a:p>
                      <a:endParaRPr lang="en-US" sz="1200" i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Anton" pitchFamily="2" charset="7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nton" pitchFamily="2" charset="7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9285745"/>
                  </a:ext>
                </a:extLst>
              </a:tr>
              <a:tr h="283224">
                <a:tc>
                  <a:txBody>
                    <a:bodyPr/>
                    <a:lstStyle/>
                    <a:p>
                      <a:endParaRPr lang="en-US" sz="1200" dirty="0">
                        <a:latin typeface="Anton" pitchFamily="2" charset="7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nton" pitchFamily="2" charset="7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8936870"/>
                  </a:ext>
                </a:extLst>
              </a:tr>
              <a:tr h="283224">
                <a:tc>
                  <a:txBody>
                    <a:bodyPr/>
                    <a:lstStyle/>
                    <a:p>
                      <a:endParaRPr lang="en-US" sz="1200" dirty="0">
                        <a:latin typeface="Anton" pitchFamily="2" charset="7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nton" pitchFamily="2" charset="7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9701333"/>
                  </a:ext>
                </a:extLst>
              </a:tr>
              <a:tr h="283224">
                <a:tc>
                  <a:txBody>
                    <a:bodyPr/>
                    <a:lstStyle/>
                    <a:p>
                      <a:endParaRPr lang="en-US" sz="1200" dirty="0">
                        <a:latin typeface="Anton" pitchFamily="2" charset="7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nton" pitchFamily="2" charset="7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0163771"/>
                  </a:ext>
                </a:extLst>
              </a:tr>
              <a:tr h="283224">
                <a:tc>
                  <a:txBody>
                    <a:bodyPr/>
                    <a:lstStyle/>
                    <a:p>
                      <a:endParaRPr lang="en-US" sz="1200" dirty="0">
                        <a:latin typeface="Anton" pitchFamily="2" charset="7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nton" pitchFamily="2" charset="7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7586070"/>
                  </a:ext>
                </a:extLst>
              </a:tr>
              <a:tr h="283224">
                <a:tc>
                  <a:txBody>
                    <a:bodyPr/>
                    <a:lstStyle/>
                    <a:p>
                      <a:endParaRPr lang="en-US" sz="1200" dirty="0">
                        <a:latin typeface="Anton" pitchFamily="2" charset="7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nton" pitchFamily="2" charset="7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1025472"/>
                  </a:ext>
                </a:extLst>
              </a:tr>
              <a:tr h="283224">
                <a:tc>
                  <a:txBody>
                    <a:bodyPr/>
                    <a:lstStyle/>
                    <a:p>
                      <a:endParaRPr lang="en-US" sz="1200" dirty="0">
                        <a:latin typeface="Anton" pitchFamily="2" charset="7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nton" pitchFamily="2" charset="7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9736985"/>
                  </a:ext>
                </a:extLst>
              </a:tr>
              <a:tr h="283224">
                <a:tc>
                  <a:txBody>
                    <a:bodyPr/>
                    <a:lstStyle/>
                    <a:p>
                      <a:endParaRPr lang="en-US" sz="1200" dirty="0">
                        <a:latin typeface="Anton" pitchFamily="2" charset="7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nton" pitchFamily="2" charset="7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6076163"/>
                  </a:ext>
                </a:extLst>
              </a:tr>
              <a:tr h="405954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latin typeface="Anton" pitchFamily="2" charset="77"/>
                        </a:rPr>
                        <a:t>TOTAL FIXED EXPENSES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Anton" pitchFamily="2" charset="77"/>
                        </a:rPr>
                        <a:t>$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4149095"/>
                  </a:ext>
                </a:extLst>
              </a:tr>
            </a:tbl>
          </a:graphicData>
        </a:graphic>
      </p:graphicFrame>
      <p:sp>
        <p:nvSpPr>
          <p:cNvPr id="33" name="Rectangle 32">
            <a:extLst>
              <a:ext uri="{FF2B5EF4-FFF2-40B4-BE49-F238E27FC236}">
                <a16:creationId xmlns:a16="http://schemas.microsoft.com/office/drawing/2014/main" id="{FF889C45-F3C5-204E-BCB6-88B228A8DB10}"/>
              </a:ext>
            </a:extLst>
          </p:cNvPr>
          <p:cNvSpPr/>
          <p:nvPr/>
        </p:nvSpPr>
        <p:spPr>
          <a:xfrm>
            <a:off x="4201823" y="784269"/>
            <a:ext cx="5292292" cy="6174144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54C6F2A-51FD-6E48-AB78-17AF9A5154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99128"/>
            <a:ext cx="6248400" cy="6972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94839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lide Number Placeholder 29">
            <a:extLst>
              <a:ext uri="{FF2B5EF4-FFF2-40B4-BE49-F238E27FC236}">
                <a16:creationId xmlns:a16="http://schemas.microsoft.com/office/drawing/2014/main" id="{B9DF3288-DBB9-D84C-B678-DC909251BD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254638" y="7166868"/>
            <a:ext cx="2263140" cy="413808"/>
          </a:xfrm>
        </p:spPr>
        <p:txBody>
          <a:bodyPr/>
          <a:lstStyle/>
          <a:p>
            <a:fld id="{07D1AF1E-1F8A-C540-B74F-93B749233B50}" type="slidenum">
              <a:rPr lang="en-US" smtClean="0"/>
              <a:t>3</a:t>
            </a:fld>
            <a:endParaRPr lang="en-US" dirty="0"/>
          </a:p>
        </p:txBody>
      </p:sp>
      <p:graphicFrame>
        <p:nvGraphicFramePr>
          <p:cNvPr id="32" name="Table 31">
            <a:extLst>
              <a:ext uri="{FF2B5EF4-FFF2-40B4-BE49-F238E27FC236}">
                <a16:creationId xmlns:a16="http://schemas.microsoft.com/office/drawing/2014/main" id="{F291F9D1-A4F8-404D-A37A-92E49750A57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0311749"/>
              </p:ext>
            </p:extLst>
          </p:nvPr>
        </p:nvGraphicFramePr>
        <p:xfrm>
          <a:off x="4225486" y="780108"/>
          <a:ext cx="5292292" cy="619316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646371">
                  <a:extLst>
                    <a:ext uri="{9D8B030D-6E8A-4147-A177-3AD203B41FA5}">
                      <a16:colId xmlns:a16="http://schemas.microsoft.com/office/drawing/2014/main" val="1007886244"/>
                    </a:ext>
                  </a:extLst>
                </a:gridCol>
                <a:gridCol w="1645921">
                  <a:extLst>
                    <a:ext uri="{9D8B030D-6E8A-4147-A177-3AD203B41FA5}">
                      <a16:colId xmlns:a16="http://schemas.microsoft.com/office/drawing/2014/main" val="3748359861"/>
                    </a:ext>
                  </a:extLst>
                </a:gridCol>
              </a:tblGrid>
              <a:tr h="405954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  <a:latin typeface="Anton" pitchFamily="2" charset="77"/>
                        </a:rPr>
                        <a:t>ITEM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  <a:latin typeface="Anton" pitchFamily="2" charset="77"/>
                        </a:rPr>
                        <a:t>AMOUNT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3447945"/>
                  </a:ext>
                </a:extLst>
              </a:tr>
              <a:tr h="283224">
                <a:tc>
                  <a:txBody>
                    <a:bodyPr/>
                    <a:lstStyle/>
                    <a:p>
                      <a:endParaRPr lang="en-US" sz="1200" i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Anton" pitchFamily="2" charset="7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nton" pitchFamily="2" charset="77"/>
                        </a:rPr>
                        <a:t>$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8548329"/>
                  </a:ext>
                </a:extLst>
              </a:tr>
              <a:tr h="283224">
                <a:tc>
                  <a:txBody>
                    <a:bodyPr/>
                    <a:lstStyle/>
                    <a:p>
                      <a:endParaRPr lang="en-US" sz="1200" i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Anton" pitchFamily="2" charset="7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nton" pitchFamily="2" charset="7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3070793"/>
                  </a:ext>
                </a:extLst>
              </a:tr>
              <a:tr h="283224">
                <a:tc>
                  <a:txBody>
                    <a:bodyPr/>
                    <a:lstStyle/>
                    <a:p>
                      <a:endParaRPr lang="en-US" sz="1200" i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Anton" pitchFamily="2" charset="7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nton" pitchFamily="2" charset="7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0355113"/>
                  </a:ext>
                </a:extLst>
              </a:tr>
              <a:tr h="283224">
                <a:tc>
                  <a:txBody>
                    <a:bodyPr/>
                    <a:lstStyle/>
                    <a:p>
                      <a:endParaRPr lang="en-US" sz="1200" i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Anton" pitchFamily="2" charset="7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nton" pitchFamily="2" charset="7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5004199"/>
                  </a:ext>
                </a:extLst>
              </a:tr>
              <a:tr h="283224">
                <a:tc>
                  <a:txBody>
                    <a:bodyPr/>
                    <a:lstStyle/>
                    <a:p>
                      <a:endParaRPr lang="en-US" sz="1200" i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Anton" pitchFamily="2" charset="7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nton" pitchFamily="2" charset="7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7968274"/>
                  </a:ext>
                </a:extLst>
              </a:tr>
              <a:tr h="283224">
                <a:tc>
                  <a:txBody>
                    <a:bodyPr/>
                    <a:lstStyle/>
                    <a:p>
                      <a:endParaRPr lang="en-US" sz="1200" i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Anton" pitchFamily="2" charset="7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nton" pitchFamily="2" charset="7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9771544"/>
                  </a:ext>
                </a:extLst>
              </a:tr>
              <a:tr h="283224">
                <a:tc>
                  <a:txBody>
                    <a:bodyPr/>
                    <a:lstStyle/>
                    <a:p>
                      <a:endParaRPr lang="en-US" sz="1200" dirty="0">
                        <a:latin typeface="Anton" pitchFamily="2" charset="7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nton" pitchFamily="2" charset="7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8455673"/>
                  </a:ext>
                </a:extLst>
              </a:tr>
              <a:tr h="283224">
                <a:tc>
                  <a:txBody>
                    <a:bodyPr/>
                    <a:lstStyle/>
                    <a:p>
                      <a:endParaRPr lang="en-US" sz="1200" dirty="0">
                        <a:latin typeface="Anton" pitchFamily="2" charset="7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nton" pitchFamily="2" charset="7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485109"/>
                  </a:ext>
                </a:extLst>
              </a:tr>
              <a:tr h="283224">
                <a:tc>
                  <a:txBody>
                    <a:bodyPr/>
                    <a:lstStyle/>
                    <a:p>
                      <a:endParaRPr lang="en-US" sz="1200" dirty="0">
                        <a:latin typeface="Anton" pitchFamily="2" charset="7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nton" pitchFamily="2" charset="7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6540671"/>
                  </a:ext>
                </a:extLst>
              </a:tr>
              <a:tr h="283224">
                <a:tc>
                  <a:txBody>
                    <a:bodyPr/>
                    <a:lstStyle/>
                    <a:p>
                      <a:endParaRPr lang="en-US" sz="1200" dirty="0">
                        <a:latin typeface="Anton" pitchFamily="2" charset="7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nton" pitchFamily="2" charset="7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6197308"/>
                  </a:ext>
                </a:extLst>
              </a:tr>
              <a:tr h="283224">
                <a:tc>
                  <a:txBody>
                    <a:bodyPr/>
                    <a:lstStyle/>
                    <a:p>
                      <a:endParaRPr lang="en-US" sz="1200" dirty="0">
                        <a:latin typeface="Anton" pitchFamily="2" charset="7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nton" pitchFamily="2" charset="7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1143899"/>
                  </a:ext>
                </a:extLst>
              </a:tr>
              <a:tr h="283224">
                <a:tc>
                  <a:txBody>
                    <a:bodyPr/>
                    <a:lstStyle/>
                    <a:p>
                      <a:endParaRPr lang="en-US" sz="1200" dirty="0">
                        <a:latin typeface="Anton" pitchFamily="2" charset="7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nton" pitchFamily="2" charset="7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9285745"/>
                  </a:ext>
                </a:extLst>
              </a:tr>
              <a:tr h="283224">
                <a:tc>
                  <a:txBody>
                    <a:bodyPr/>
                    <a:lstStyle/>
                    <a:p>
                      <a:endParaRPr lang="en-US" sz="1200" dirty="0">
                        <a:latin typeface="Anton" pitchFamily="2" charset="7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nton" pitchFamily="2" charset="7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8936870"/>
                  </a:ext>
                </a:extLst>
              </a:tr>
              <a:tr h="283224">
                <a:tc>
                  <a:txBody>
                    <a:bodyPr/>
                    <a:lstStyle/>
                    <a:p>
                      <a:endParaRPr lang="en-US" sz="1200" dirty="0">
                        <a:latin typeface="Anton" pitchFamily="2" charset="7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nton" pitchFamily="2" charset="7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9701333"/>
                  </a:ext>
                </a:extLst>
              </a:tr>
              <a:tr h="283224">
                <a:tc>
                  <a:txBody>
                    <a:bodyPr/>
                    <a:lstStyle/>
                    <a:p>
                      <a:endParaRPr lang="en-US" sz="1200" dirty="0">
                        <a:latin typeface="Anton" pitchFamily="2" charset="7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nton" pitchFamily="2" charset="7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0163771"/>
                  </a:ext>
                </a:extLst>
              </a:tr>
              <a:tr h="283224">
                <a:tc>
                  <a:txBody>
                    <a:bodyPr/>
                    <a:lstStyle/>
                    <a:p>
                      <a:endParaRPr lang="en-US" sz="1200" dirty="0">
                        <a:latin typeface="Anton" pitchFamily="2" charset="7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nton" pitchFamily="2" charset="7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7586070"/>
                  </a:ext>
                </a:extLst>
              </a:tr>
              <a:tr h="283224">
                <a:tc>
                  <a:txBody>
                    <a:bodyPr/>
                    <a:lstStyle/>
                    <a:p>
                      <a:endParaRPr lang="en-US" sz="1200" dirty="0">
                        <a:latin typeface="Anton" pitchFamily="2" charset="7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nton" pitchFamily="2" charset="7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1025472"/>
                  </a:ext>
                </a:extLst>
              </a:tr>
              <a:tr h="283224">
                <a:tc>
                  <a:txBody>
                    <a:bodyPr/>
                    <a:lstStyle/>
                    <a:p>
                      <a:endParaRPr lang="en-US" sz="1200" dirty="0">
                        <a:latin typeface="Anton" pitchFamily="2" charset="7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nton" pitchFamily="2" charset="7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9736985"/>
                  </a:ext>
                </a:extLst>
              </a:tr>
              <a:tr h="283224">
                <a:tc>
                  <a:txBody>
                    <a:bodyPr/>
                    <a:lstStyle/>
                    <a:p>
                      <a:endParaRPr lang="en-US" sz="1200" dirty="0">
                        <a:latin typeface="Anton" pitchFamily="2" charset="7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nton" pitchFamily="2" charset="7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6076163"/>
                  </a:ext>
                </a:extLst>
              </a:tr>
              <a:tr h="405954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latin typeface="Anton" pitchFamily="2" charset="77"/>
                        </a:rPr>
                        <a:t>TOTAL FLEXIBLE EXPENSES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Anton" pitchFamily="2" charset="77"/>
                        </a:rPr>
                        <a:t>$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4149095"/>
                  </a:ext>
                </a:extLst>
              </a:tr>
            </a:tbl>
          </a:graphicData>
        </a:graphic>
      </p:graphicFrame>
      <p:sp>
        <p:nvSpPr>
          <p:cNvPr id="33" name="Rectangle 32">
            <a:extLst>
              <a:ext uri="{FF2B5EF4-FFF2-40B4-BE49-F238E27FC236}">
                <a16:creationId xmlns:a16="http://schemas.microsoft.com/office/drawing/2014/main" id="{FF889C45-F3C5-204E-BCB6-88B228A8DB10}"/>
              </a:ext>
            </a:extLst>
          </p:cNvPr>
          <p:cNvSpPr/>
          <p:nvPr/>
        </p:nvSpPr>
        <p:spPr>
          <a:xfrm>
            <a:off x="4201823" y="784269"/>
            <a:ext cx="5292292" cy="6174144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E4BDCD5-29C4-904F-981F-239C696D77D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80108"/>
            <a:ext cx="6248400" cy="6972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75291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lide Number Placeholder 29">
            <a:extLst>
              <a:ext uri="{FF2B5EF4-FFF2-40B4-BE49-F238E27FC236}">
                <a16:creationId xmlns:a16="http://schemas.microsoft.com/office/drawing/2014/main" id="{B9DF3288-DBB9-D84C-B678-DC909251BD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254638" y="7192087"/>
            <a:ext cx="2263140" cy="413808"/>
          </a:xfrm>
        </p:spPr>
        <p:txBody>
          <a:bodyPr/>
          <a:lstStyle/>
          <a:p>
            <a:fld id="{07D1AF1E-1F8A-C540-B74F-93B749233B50}" type="slidenum">
              <a:rPr lang="en-US" smtClean="0"/>
              <a:t>4</a:t>
            </a:fld>
            <a:endParaRPr lang="en-US" dirty="0"/>
          </a:p>
        </p:txBody>
      </p:sp>
      <p:graphicFrame>
        <p:nvGraphicFramePr>
          <p:cNvPr id="32" name="Table 31">
            <a:extLst>
              <a:ext uri="{FF2B5EF4-FFF2-40B4-BE49-F238E27FC236}">
                <a16:creationId xmlns:a16="http://schemas.microsoft.com/office/drawing/2014/main" id="{F291F9D1-A4F8-404D-A37A-92E49750A57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8850689"/>
              </p:ext>
            </p:extLst>
          </p:nvPr>
        </p:nvGraphicFramePr>
        <p:xfrm>
          <a:off x="4225486" y="780108"/>
          <a:ext cx="5292292" cy="619316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646371">
                  <a:extLst>
                    <a:ext uri="{9D8B030D-6E8A-4147-A177-3AD203B41FA5}">
                      <a16:colId xmlns:a16="http://schemas.microsoft.com/office/drawing/2014/main" val="1007886244"/>
                    </a:ext>
                  </a:extLst>
                </a:gridCol>
                <a:gridCol w="1645921">
                  <a:extLst>
                    <a:ext uri="{9D8B030D-6E8A-4147-A177-3AD203B41FA5}">
                      <a16:colId xmlns:a16="http://schemas.microsoft.com/office/drawing/2014/main" val="3748359861"/>
                    </a:ext>
                  </a:extLst>
                </a:gridCol>
              </a:tblGrid>
              <a:tr h="405954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  <a:latin typeface="Anton" pitchFamily="2" charset="77"/>
                        </a:rPr>
                        <a:t>ITEM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  <a:latin typeface="Anton" pitchFamily="2" charset="77"/>
                        </a:rPr>
                        <a:t>AMOUNT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3447945"/>
                  </a:ext>
                </a:extLst>
              </a:tr>
              <a:tr h="283224">
                <a:tc>
                  <a:txBody>
                    <a:bodyPr/>
                    <a:lstStyle/>
                    <a:p>
                      <a:endParaRPr lang="en-US" sz="1200" dirty="0">
                        <a:latin typeface="Anton" pitchFamily="2" charset="7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nton" pitchFamily="2" charset="77"/>
                        </a:rPr>
                        <a:t>$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8548329"/>
                  </a:ext>
                </a:extLst>
              </a:tr>
              <a:tr h="283224">
                <a:tc>
                  <a:txBody>
                    <a:bodyPr/>
                    <a:lstStyle/>
                    <a:p>
                      <a:endParaRPr lang="en-US" sz="1200" dirty="0">
                        <a:latin typeface="Anton" pitchFamily="2" charset="7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nton" pitchFamily="2" charset="7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3070793"/>
                  </a:ext>
                </a:extLst>
              </a:tr>
              <a:tr h="283224">
                <a:tc>
                  <a:txBody>
                    <a:bodyPr/>
                    <a:lstStyle/>
                    <a:p>
                      <a:endParaRPr lang="en-US" sz="1200" dirty="0">
                        <a:latin typeface="Anton" pitchFamily="2" charset="7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nton" pitchFamily="2" charset="7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0355113"/>
                  </a:ext>
                </a:extLst>
              </a:tr>
              <a:tr h="283224">
                <a:tc>
                  <a:txBody>
                    <a:bodyPr/>
                    <a:lstStyle/>
                    <a:p>
                      <a:endParaRPr lang="en-US" sz="1200" dirty="0">
                        <a:latin typeface="Anton" pitchFamily="2" charset="7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nton" pitchFamily="2" charset="7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5004199"/>
                  </a:ext>
                </a:extLst>
              </a:tr>
              <a:tr h="283224">
                <a:tc>
                  <a:txBody>
                    <a:bodyPr/>
                    <a:lstStyle/>
                    <a:p>
                      <a:endParaRPr lang="en-US" sz="1200" dirty="0">
                        <a:latin typeface="Anton" pitchFamily="2" charset="7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nton" pitchFamily="2" charset="7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7968274"/>
                  </a:ext>
                </a:extLst>
              </a:tr>
              <a:tr h="283224">
                <a:tc>
                  <a:txBody>
                    <a:bodyPr/>
                    <a:lstStyle/>
                    <a:p>
                      <a:endParaRPr lang="en-US" sz="1200" dirty="0">
                        <a:latin typeface="Anton" pitchFamily="2" charset="7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nton" pitchFamily="2" charset="7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9771544"/>
                  </a:ext>
                </a:extLst>
              </a:tr>
              <a:tr h="283224">
                <a:tc>
                  <a:txBody>
                    <a:bodyPr/>
                    <a:lstStyle/>
                    <a:p>
                      <a:endParaRPr lang="en-US" sz="1200" dirty="0">
                        <a:latin typeface="Anton" pitchFamily="2" charset="7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nton" pitchFamily="2" charset="7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8455673"/>
                  </a:ext>
                </a:extLst>
              </a:tr>
              <a:tr h="283224">
                <a:tc>
                  <a:txBody>
                    <a:bodyPr/>
                    <a:lstStyle/>
                    <a:p>
                      <a:endParaRPr lang="en-US" sz="1200" dirty="0">
                        <a:latin typeface="Anton" pitchFamily="2" charset="7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nton" pitchFamily="2" charset="7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485109"/>
                  </a:ext>
                </a:extLst>
              </a:tr>
              <a:tr h="283224">
                <a:tc>
                  <a:txBody>
                    <a:bodyPr/>
                    <a:lstStyle/>
                    <a:p>
                      <a:endParaRPr lang="en-US" sz="1200" dirty="0">
                        <a:latin typeface="Anton" pitchFamily="2" charset="7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nton" pitchFamily="2" charset="7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6540671"/>
                  </a:ext>
                </a:extLst>
              </a:tr>
              <a:tr h="283224">
                <a:tc>
                  <a:txBody>
                    <a:bodyPr/>
                    <a:lstStyle/>
                    <a:p>
                      <a:endParaRPr lang="en-US" sz="1200" dirty="0">
                        <a:latin typeface="Anton" pitchFamily="2" charset="7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nton" pitchFamily="2" charset="7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6197308"/>
                  </a:ext>
                </a:extLst>
              </a:tr>
              <a:tr h="283224">
                <a:tc>
                  <a:txBody>
                    <a:bodyPr/>
                    <a:lstStyle/>
                    <a:p>
                      <a:endParaRPr lang="en-US" sz="1200" dirty="0">
                        <a:latin typeface="Anton" pitchFamily="2" charset="7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nton" pitchFamily="2" charset="7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1143899"/>
                  </a:ext>
                </a:extLst>
              </a:tr>
              <a:tr h="283224">
                <a:tc>
                  <a:txBody>
                    <a:bodyPr/>
                    <a:lstStyle/>
                    <a:p>
                      <a:endParaRPr lang="en-US" sz="1200" dirty="0">
                        <a:latin typeface="Anton" pitchFamily="2" charset="7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nton" pitchFamily="2" charset="7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9285745"/>
                  </a:ext>
                </a:extLst>
              </a:tr>
              <a:tr h="283224">
                <a:tc>
                  <a:txBody>
                    <a:bodyPr/>
                    <a:lstStyle/>
                    <a:p>
                      <a:endParaRPr lang="en-US" sz="1200" dirty="0">
                        <a:latin typeface="Anton" pitchFamily="2" charset="7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nton" pitchFamily="2" charset="7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8936870"/>
                  </a:ext>
                </a:extLst>
              </a:tr>
              <a:tr h="283224">
                <a:tc>
                  <a:txBody>
                    <a:bodyPr/>
                    <a:lstStyle/>
                    <a:p>
                      <a:endParaRPr lang="en-US" sz="1200" dirty="0">
                        <a:latin typeface="Anton" pitchFamily="2" charset="7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nton" pitchFamily="2" charset="7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9701333"/>
                  </a:ext>
                </a:extLst>
              </a:tr>
              <a:tr h="283224">
                <a:tc>
                  <a:txBody>
                    <a:bodyPr/>
                    <a:lstStyle/>
                    <a:p>
                      <a:endParaRPr lang="en-US" sz="1200" dirty="0">
                        <a:latin typeface="Anton" pitchFamily="2" charset="7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nton" pitchFamily="2" charset="7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0163771"/>
                  </a:ext>
                </a:extLst>
              </a:tr>
              <a:tr h="283224">
                <a:tc>
                  <a:txBody>
                    <a:bodyPr/>
                    <a:lstStyle/>
                    <a:p>
                      <a:endParaRPr lang="en-US" sz="1200" dirty="0">
                        <a:latin typeface="Anton" pitchFamily="2" charset="7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nton" pitchFamily="2" charset="7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7586070"/>
                  </a:ext>
                </a:extLst>
              </a:tr>
              <a:tr h="283224">
                <a:tc>
                  <a:txBody>
                    <a:bodyPr/>
                    <a:lstStyle/>
                    <a:p>
                      <a:endParaRPr lang="en-US" sz="1200" dirty="0">
                        <a:latin typeface="Anton" pitchFamily="2" charset="7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nton" pitchFamily="2" charset="7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1025472"/>
                  </a:ext>
                </a:extLst>
              </a:tr>
              <a:tr h="283224">
                <a:tc>
                  <a:txBody>
                    <a:bodyPr/>
                    <a:lstStyle/>
                    <a:p>
                      <a:endParaRPr lang="en-US" sz="1200" dirty="0">
                        <a:latin typeface="Anton" pitchFamily="2" charset="7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nton" pitchFamily="2" charset="7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9736985"/>
                  </a:ext>
                </a:extLst>
              </a:tr>
              <a:tr h="283224">
                <a:tc>
                  <a:txBody>
                    <a:bodyPr/>
                    <a:lstStyle/>
                    <a:p>
                      <a:endParaRPr lang="en-US" sz="1200" dirty="0">
                        <a:latin typeface="Anton" pitchFamily="2" charset="7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nton" pitchFamily="2" charset="7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6076163"/>
                  </a:ext>
                </a:extLst>
              </a:tr>
              <a:tr h="405954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latin typeface="Anton" pitchFamily="2" charset="77"/>
                        </a:rPr>
                        <a:t>TOTAL SAVINGS &amp; GOALS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Anton" pitchFamily="2" charset="77"/>
                        </a:rPr>
                        <a:t>$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4149095"/>
                  </a:ext>
                </a:extLst>
              </a:tr>
            </a:tbl>
          </a:graphicData>
        </a:graphic>
      </p:graphicFrame>
      <p:sp>
        <p:nvSpPr>
          <p:cNvPr id="33" name="Rectangle 32">
            <a:extLst>
              <a:ext uri="{FF2B5EF4-FFF2-40B4-BE49-F238E27FC236}">
                <a16:creationId xmlns:a16="http://schemas.microsoft.com/office/drawing/2014/main" id="{FF889C45-F3C5-204E-BCB6-88B228A8DB10}"/>
              </a:ext>
            </a:extLst>
          </p:cNvPr>
          <p:cNvSpPr/>
          <p:nvPr/>
        </p:nvSpPr>
        <p:spPr>
          <a:xfrm>
            <a:off x="4201823" y="774744"/>
            <a:ext cx="5292292" cy="6174144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A05A0972-4B18-FE47-9780-02C593A8CAD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00100"/>
            <a:ext cx="6248400" cy="6972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48221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lide Number Placeholder 29">
            <a:extLst>
              <a:ext uri="{FF2B5EF4-FFF2-40B4-BE49-F238E27FC236}">
                <a16:creationId xmlns:a16="http://schemas.microsoft.com/office/drawing/2014/main" id="{B9DF3288-DBB9-D84C-B678-DC909251BD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309201" y="7184546"/>
            <a:ext cx="2263140" cy="413808"/>
          </a:xfrm>
        </p:spPr>
        <p:txBody>
          <a:bodyPr/>
          <a:lstStyle/>
          <a:p>
            <a:fld id="{07D1AF1E-1F8A-C540-B74F-93B749233B50}" type="slidenum">
              <a:rPr lang="en-US" smtClean="0"/>
              <a:t>5</a:t>
            </a:fld>
            <a:endParaRPr lang="en-US" dirty="0"/>
          </a:p>
        </p:txBody>
      </p:sp>
      <p:graphicFrame>
        <p:nvGraphicFramePr>
          <p:cNvPr id="32" name="Table 31">
            <a:extLst>
              <a:ext uri="{FF2B5EF4-FFF2-40B4-BE49-F238E27FC236}">
                <a16:creationId xmlns:a16="http://schemas.microsoft.com/office/drawing/2014/main" id="{F291F9D1-A4F8-404D-A37A-92E49750A57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2945491"/>
              </p:ext>
            </p:extLst>
          </p:nvPr>
        </p:nvGraphicFramePr>
        <p:xfrm>
          <a:off x="4303712" y="2403887"/>
          <a:ext cx="5292292" cy="3062978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213539">
                  <a:extLst>
                    <a:ext uri="{9D8B030D-6E8A-4147-A177-3AD203B41FA5}">
                      <a16:colId xmlns:a16="http://schemas.microsoft.com/office/drawing/2014/main" val="1007886244"/>
                    </a:ext>
                  </a:extLst>
                </a:gridCol>
                <a:gridCol w="2078753">
                  <a:extLst>
                    <a:ext uri="{9D8B030D-6E8A-4147-A177-3AD203B41FA5}">
                      <a16:colId xmlns:a16="http://schemas.microsoft.com/office/drawing/2014/main" val="3748359861"/>
                    </a:ext>
                  </a:extLst>
                </a:gridCol>
              </a:tblGrid>
              <a:tr h="639359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  <a:latin typeface="Anton" pitchFamily="2" charset="77"/>
                        </a:rPr>
                        <a:t>ITEM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  <a:latin typeface="Anton" pitchFamily="2" charset="77"/>
                        </a:rPr>
                        <a:t>AMOUNT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3447945"/>
                  </a:ext>
                </a:extLst>
              </a:tr>
              <a:tr h="446065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nton" pitchFamily="2" charset="77"/>
                        </a:rPr>
                        <a:t>TOTAL INCOME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nton" pitchFamily="2" charset="77"/>
                        </a:rPr>
                        <a:t>$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8548329"/>
                  </a:ext>
                </a:extLst>
              </a:tr>
              <a:tr h="446065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nton" pitchFamily="2" charset="77"/>
                        </a:rPr>
                        <a:t>MINUS TOTAL FIXED EXPENSES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nton" pitchFamily="2" charset="77"/>
                        </a:rPr>
                        <a:t>- $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3070793"/>
                  </a:ext>
                </a:extLst>
              </a:tr>
              <a:tr h="446065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nton" pitchFamily="2" charset="77"/>
                        </a:rPr>
                        <a:t>MINUS TOTAL FLEXIBLE EXPENSES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nton" pitchFamily="2" charset="77"/>
                        </a:rPr>
                        <a:t>- $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7586070"/>
                  </a:ext>
                </a:extLst>
              </a:tr>
              <a:tr h="446065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nton" pitchFamily="2" charset="77"/>
                        </a:rPr>
                        <a:t>MINUS TOTAL SAVINGS &amp; GOALS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nton" pitchFamily="2" charset="77"/>
                        </a:rPr>
                        <a:t>- $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1025472"/>
                  </a:ext>
                </a:extLst>
              </a:tr>
              <a:tr h="639359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latin typeface="Anton" pitchFamily="2" charset="77"/>
                        </a:rPr>
                        <a:t>TOTAL OVER/UNDER BUDGET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Anton" pitchFamily="2" charset="77"/>
                        </a:rPr>
                        <a:t>$</a:t>
                      </a:r>
                      <a:endParaRPr lang="en-US" dirty="0">
                        <a:solidFill>
                          <a:srgbClr val="FF0000"/>
                        </a:solidFill>
                        <a:latin typeface="Anton" pitchFamily="2" charset="7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4149095"/>
                  </a:ext>
                </a:extLst>
              </a:tr>
            </a:tbl>
          </a:graphicData>
        </a:graphic>
      </p:graphicFrame>
      <p:sp>
        <p:nvSpPr>
          <p:cNvPr id="33" name="Rectangle 32">
            <a:extLst>
              <a:ext uri="{FF2B5EF4-FFF2-40B4-BE49-F238E27FC236}">
                <a16:creationId xmlns:a16="http://schemas.microsoft.com/office/drawing/2014/main" id="{FF889C45-F3C5-204E-BCB6-88B228A8DB10}"/>
              </a:ext>
            </a:extLst>
          </p:cNvPr>
          <p:cNvSpPr/>
          <p:nvPr/>
        </p:nvSpPr>
        <p:spPr>
          <a:xfrm>
            <a:off x="4280049" y="2398526"/>
            <a:ext cx="5292292" cy="3062978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BF814F78-97CD-2F4A-B43B-6BCD59A36E17}"/>
              </a:ext>
            </a:extLst>
          </p:cNvPr>
          <p:cNvSpPr txBox="1"/>
          <p:nvPr/>
        </p:nvSpPr>
        <p:spPr>
          <a:xfrm>
            <a:off x="3996016" y="2041861"/>
            <a:ext cx="1121679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>
                <a:latin typeface="Anton" pitchFamily="2" charset="77"/>
              </a:rPr>
              <a:t>MONTH</a:t>
            </a:r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26ADF9EF-98E4-CF45-8D87-3D93D4FF3055}"/>
              </a:ext>
            </a:extLst>
          </p:cNvPr>
          <p:cNvCxnSpPr/>
          <p:nvPr/>
        </p:nvCxnSpPr>
        <p:spPr>
          <a:xfrm>
            <a:off x="4928974" y="2276503"/>
            <a:ext cx="1038759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>
            <a:extLst>
              <a:ext uri="{FF2B5EF4-FFF2-40B4-BE49-F238E27FC236}">
                <a16:creationId xmlns:a16="http://schemas.microsoft.com/office/drawing/2014/main" id="{1BEA31D9-ED2F-E443-AE73-91E916ABE5E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5342" y="419100"/>
            <a:ext cx="6083300" cy="7353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47381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lide Number Placeholder 29">
            <a:extLst>
              <a:ext uri="{FF2B5EF4-FFF2-40B4-BE49-F238E27FC236}">
                <a16:creationId xmlns:a16="http://schemas.microsoft.com/office/drawing/2014/main" id="{B9DF3288-DBB9-D84C-B678-DC909251BD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309201" y="7133677"/>
            <a:ext cx="2263140" cy="413808"/>
          </a:xfrm>
        </p:spPr>
        <p:txBody>
          <a:bodyPr/>
          <a:lstStyle/>
          <a:p>
            <a:fld id="{07D1AF1E-1F8A-C540-B74F-93B749233B50}" type="slidenum">
              <a:rPr lang="en-US" smtClean="0"/>
              <a:t>6</a:t>
            </a:fld>
            <a:endParaRPr lang="en-US" dirty="0"/>
          </a:p>
        </p:txBody>
      </p:sp>
      <p:graphicFrame>
        <p:nvGraphicFramePr>
          <p:cNvPr id="32" name="Table 31">
            <a:extLst>
              <a:ext uri="{FF2B5EF4-FFF2-40B4-BE49-F238E27FC236}">
                <a16:creationId xmlns:a16="http://schemas.microsoft.com/office/drawing/2014/main" id="{F291F9D1-A4F8-404D-A37A-92E49750A57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9093150"/>
              </p:ext>
            </p:extLst>
          </p:nvPr>
        </p:nvGraphicFramePr>
        <p:xfrm>
          <a:off x="4303712" y="2403887"/>
          <a:ext cx="5292292" cy="3062978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213539">
                  <a:extLst>
                    <a:ext uri="{9D8B030D-6E8A-4147-A177-3AD203B41FA5}">
                      <a16:colId xmlns:a16="http://schemas.microsoft.com/office/drawing/2014/main" val="1007886244"/>
                    </a:ext>
                  </a:extLst>
                </a:gridCol>
                <a:gridCol w="2078753">
                  <a:extLst>
                    <a:ext uri="{9D8B030D-6E8A-4147-A177-3AD203B41FA5}">
                      <a16:colId xmlns:a16="http://schemas.microsoft.com/office/drawing/2014/main" val="3748359861"/>
                    </a:ext>
                  </a:extLst>
                </a:gridCol>
              </a:tblGrid>
              <a:tr h="639359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  <a:latin typeface="Anton" pitchFamily="2" charset="77"/>
                        </a:rPr>
                        <a:t>ITEM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  <a:latin typeface="Anton" pitchFamily="2" charset="77"/>
                        </a:rPr>
                        <a:t>AMOUNT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3447945"/>
                  </a:ext>
                </a:extLst>
              </a:tr>
              <a:tr h="446065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nton" pitchFamily="2" charset="77"/>
                        </a:rPr>
                        <a:t>        TOTAL INCOME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nton" pitchFamily="2" charset="77"/>
                        </a:rPr>
                        <a:t>$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8548329"/>
                  </a:ext>
                </a:extLst>
              </a:tr>
              <a:tr h="446065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nton" pitchFamily="2" charset="77"/>
                        </a:rPr>
                        <a:t>        BUDGET FOR FIXED EXPENSES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nton" pitchFamily="2" charset="77"/>
                        </a:rPr>
                        <a:t>- $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3070793"/>
                  </a:ext>
                </a:extLst>
              </a:tr>
              <a:tr h="446065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nton" pitchFamily="2" charset="77"/>
                        </a:rPr>
                        <a:t>        BUDGET FOR FLEXIBLE EXPENSES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nton" pitchFamily="2" charset="77"/>
                        </a:rPr>
                        <a:t>- $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7586070"/>
                  </a:ext>
                </a:extLst>
              </a:tr>
              <a:tr h="446065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nton" pitchFamily="2" charset="77"/>
                        </a:rPr>
                        <a:t>        BUDGET FOR SAVINGS &amp; GOALS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nton" pitchFamily="2" charset="77"/>
                        </a:rPr>
                        <a:t>- $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1025472"/>
                  </a:ext>
                </a:extLst>
              </a:tr>
              <a:tr h="639359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latin typeface="Anton" pitchFamily="2" charset="77"/>
                        </a:rPr>
                        <a:t>ALL OF THE ABOVE SHOULD EQUAL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Anton" pitchFamily="2" charset="77"/>
                        </a:rPr>
                        <a:t>$0.00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4149095"/>
                  </a:ext>
                </a:extLst>
              </a:tr>
            </a:tbl>
          </a:graphicData>
        </a:graphic>
      </p:graphicFrame>
      <p:sp>
        <p:nvSpPr>
          <p:cNvPr id="33" name="Rectangle 32">
            <a:extLst>
              <a:ext uri="{FF2B5EF4-FFF2-40B4-BE49-F238E27FC236}">
                <a16:creationId xmlns:a16="http://schemas.microsoft.com/office/drawing/2014/main" id="{FF889C45-F3C5-204E-BCB6-88B228A8DB10}"/>
              </a:ext>
            </a:extLst>
          </p:cNvPr>
          <p:cNvSpPr/>
          <p:nvPr/>
        </p:nvSpPr>
        <p:spPr>
          <a:xfrm>
            <a:off x="4280049" y="2398526"/>
            <a:ext cx="5292292" cy="3062978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BF814F78-97CD-2F4A-B43B-6BCD59A36E17}"/>
              </a:ext>
            </a:extLst>
          </p:cNvPr>
          <p:cNvSpPr txBox="1"/>
          <p:nvPr/>
        </p:nvSpPr>
        <p:spPr>
          <a:xfrm>
            <a:off x="3996016" y="2041861"/>
            <a:ext cx="1121679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>
                <a:latin typeface="Anton" pitchFamily="2" charset="77"/>
              </a:rPr>
              <a:t>MONTH</a:t>
            </a:r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26ADF9EF-98E4-CF45-8D87-3D93D4FF3055}"/>
              </a:ext>
            </a:extLst>
          </p:cNvPr>
          <p:cNvCxnSpPr/>
          <p:nvPr/>
        </p:nvCxnSpPr>
        <p:spPr>
          <a:xfrm>
            <a:off x="4928974" y="2276503"/>
            <a:ext cx="1038759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DC3020C1-E9AB-7549-AA84-F88BC9102F2B}"/>
              </a:ext>
            </a:extLst>
          </p:cNvPr>
          <p:cNvSpPr txBox="1"/>
          <p:nvPr/>
        </p:nvSpPr>
        <p:spPr>
          <a:xfrm>
            <a:off x="4348699" y="3142265"/>
            <a:ext cx="302620" cy="2616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100" dirty="0">
                <a:latin typeface="Anton" pitchFamily="2" charset="77"/>
              </a:rPr>
              <a:t>1</a:t>
            </a: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9C86EC43-AFB0-8248-A091-46E1DC033B6F}"/>
              </a:ext>
            </a:extLst>
          </p:cNvPr>
          <p:cNvSpPr/>
          <p:nvPr/>
        </p:nvSpPr>
        <p:spPr>
          <a:xfrm>
            <a:off x="4387522" y="3151513"/>
            <a:ext cx="224973" cy="2286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5D88F920-613A-A04F-AD43-A37E3C105F97}"/>
              </a:ext>
            </a:extLst>
          </p:cNvPr>
          <p:cNvSpPr txBox="1"/>
          <p:nvPr/>
        </p:nvSpPr>
        <p:spPr>
          <a:xfrm>
            <a:off x="4355956" y="3598778"/>
            <a:ext cx="302620" cy="2616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100" dirty="0">
                <a:latin typeface="Anton" pitchFamily="2" charset="77"/>
              </a:rPr>
              <a:t>2</a:t>
            </a:r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97DC2BA3-F32D-4948-B357-DC789B104699}"/>
              </a:ext>
            </a:extLst>
          </p:cNvPr>
          <p:cNvSpPr/>
          <p:nvPr/>
        </p:nvSpPr>
        <p:spPr>
          <a:xfrm>
            <a:off x="4387522" y="3608026"/>
            <a:ext cx="224973" cy="2286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3BB90890-DA2D-5945-96E4-18151AB32038}"/>
              </a:ext>
            </a:extLst>
          </p:cNvPr>
          <p:cNvSpPr txBox="1"/>
          <p:nvPr/>
        </p:nvSpPr>
        <p:spPr>
          <a:xfrm>
            <a:off x="4355956" y="4023076"/>
            <a:ext cx="302620" cy="2616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100" dirty="0">
                <a:latin typeface="Anton" pitchFamily="2" charset="77"/>
              </a:rPr>
              <a:t>3</a:t>
            </a:r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B184157E-5033-9B45-AA25-60E7821F0E9D}"/>
              </a:ext>
            </a:extLst>
          </p:cNvPr>
          <p:cNvSpPr/>
          <p:nvPr/>
        </p:nvSpPr>
        <p:spPr>
          <a:xfrm>
            <a:off x="4387522" y="4032324"/>
            <a:ext cx="224973" cy="2286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B221BD36-4319-194B-8970-9785C022420A}"/>
              </a:ext>
            </a:extLst>
          </p:cNvPr>
          <p:cNvSpPr txBox="1"/>
          <p:nvPr/>
        </p:nvSpPr>
        <p:spPr>
          <a:xfrm>
            <a:off x="4355956" y="4475070"/>
            <a:ext cx="302620" cy="2616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100" dirty="0">
                <a:latin typeface="Anton" pitchFamily="2" charset="77"/>
              </a:rPr>
              <a:t>4</a:t>
            </a:r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D44B515F-AD00-7949-8433-E1CFD0B73A62}"/>
              </a:ext>
            </a:extLst>
          </p:cNvPr>
          <p:cNvSpPr/>
          <p:nvPr/>
        </p:nvSpPr>
        <p:spPr>
          <a:xfrm>
            <a:off x="4387522" y="4484318"/>
            <a:ext cx="224973" cy="2286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FCADDE6-5D21-704F-9C7D-EC91CC857C3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9495" y="849336"/>
            <a:ext cx="6070600" cy="6870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03683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5806</TotalTime>
  <Words>106</Words>
  <Application>Microsoft Macintosh PowerPoint</Application>
  <PresentationFormat>Custom</PresentationFormat>
  <Paragraphs>56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Anton</vt:lpstr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Greg Tetzlaff</dc:creator>
  <cp:lastModifiedBy>Greg Tetzlaff</cp:lastModifiedBy>
  <cp:revision>71</cp:revision>
  <cp:lastPrinted>2020-08-15T23:36:04Z</cp:lastPrinted>
  <dcterms:created xsi:type="dcterms:W3CDTF">2020-08-05T01:22:08Z</dcterms:created>
  <dcterms:modified xsi:type="dcterms:W3CDTF">2020-08-22T15:43:28Z</dcterms:modified>
</cp:coreProperties>
</file>